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687" r:id="rId14"/>
    <p:sldId id="697" r:id="rId15"/>
    <p:sldId id="699" r:id="rId16"/>
    <p:sldId id="744" r:id="rId17"/>
    <p:sldId id="700" r:id="rId18"/>
    <p:sldId id="701" r:id="rId19"/>
    <p:sldId id="702" r:id="rId20"/>
    <p:sldId id="703" r:id="rId21"/>
    <p:sldId id="704" r:id="rId22"/>
    <p:sldId id="705" r:id="rId23"/>
    <p:sldId id="706" r:id="rId24"/>
    <p:sldId id="707" r:id="rId25"/>
    <p:sldId id="708" r:id="rId26"/>
    <p:sldId id="709" r:id="rId27"/>
    <p:sldId id="746" r:id="rId28"/>
    <p:sldId id="713" r:id="rId29"/>
    <p:sldId id="714" r:id="rId30"/>
    <p:sldId id="717" r:id="rId31"/>
    <p:sldId id="719" r:id="rId32"/>
    <p:sldId id="720" r:id="rId33"/>
    <p:sldId id="721" r:id="rId34"/>
    <p:sldId id="722" r:id="rId35"/>
    <p:sldId id="723" r:id="rId36"/>
    <p:sldId id="724" r:id="rId37"/>
    <p:sldId id="725" r:id="rId38"/>
    <p:sldId id="726" r:id="rId39"/>
    <p:sldId id="727" r:id="rId40"/>
    <p:sldId id="728" r:id="rId41"/>
    <p:sldId id="729" r:id="rId42"/>
    <p:sldId id="730" r:id="rId43"/>
    <p:sldId id="731" r:id="rId44"/>
    <p:sldId id="747"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35" autoAdjust="0"/>
    <p:restoredTop sz="65230" autoAdjust="0"/>
  </p:normalViewPr>
  <p:slideViewPr>
    <p:cSldViewPr snapToGrid="0">
      <p:cViewPr varScale="1">
        <p:scale>
          <a:sx n="29" d="100"/>
          <a:sy n="29" d="100"/>
        </p:scale>
        <p:origin x="92" y="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chef-apply 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 TBD: Link bad.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Install the editor package of your choice. For example</a:t>
            </a:r>
            <a:r>
              <a:rPr lang="en-US" baseline="0" dirty="0" smtClean="0"/>
              <a:t> </a:t>
            </a:r>
            <a:r>
              <a:rPr lang="en-US" baseline="0" dirty="0" smtClean="0"/>
              <a:t>'</a:t>
            </a:r>
            <a:r>
              <a:rPr lang="en-US" dirty="0" smtClean="0"/>
              <a:t>sudo </a:t>
            </a:r>
            <a:r>
              <a:rPr lang="en-US" dirty="0" smtClean="0"/>
              <a:t>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a:t>
            </a: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 </a:t>
            </a:r>
            <a:r>
              <a:rPr lang="en-US" b="1" dirty="0" smtClean="0"/>
              <a:t>sudo chef-apply -e "package '</a:t>
            </a:r>
            <a:r>
              <a:rPr lang="en-US" b="1" dirty="0" err="1" smtClean="0"/>
              <a:t>nano</a:t>
            </a:r>
            <a:r>
              <a:rPr lang="en-US" b="1"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2. </a:t>
            </a: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1" dirty="0" smtClean="0"/>
              <a:t>help</a:t>
            </a:r>
            <a:r>
              <a:rPr lang="en-US" dirty="0" smtClean="0"/>
              <a:t> again, it would</a:t>
            </a:r>
            <a:r>
              <a:rPr lang="en-US" baseline="0" dirty="0" smtClean="0"/>
              <a:t> look</a:t>
            </a:r>
            <a:r>
              <a:rPr lang="en-US" dirty="0" smtClean="0"/>
              <a:t> like we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baseline="0" dirty="0" smtClean="0"/>
              <a:t>T</a:t>
            </a:r>
            <a:r>
              <a:rPr lang="en-US" dirty="0" smtClean="0"/>
              <a:t>ype </a:t>
            </a:r>
            <a:r>
              <a:rPr lang="en-US" b="1" dirty="0" smtClean="0"/>
              <a:t>sudo chef-apply </a:t>
            </a:r>
            <a:r>
              <a:rPr lang="en-US" b="1" dirty="0" err="1" smtClean="0"/>
              <a:t>hello.rb</a:t>
            </a:r>
            <a:r>
              <a:rPr lang="en-US" b="1"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228600" marR="0" indent="-228600" algn="l" defTabSz="1219120" rtl="0" eaLnBrk="1" fontAlgn="auto" latinLnBrk="0" hangingPunct="1">
              <a:lnSpc>
                <a:spcPct val="90000"/>
              </a:lnSpc>
              <a:spcBef>
                <a:spcPts val="0"/>
              </a:spcBef>
              <a:spcAft>
                <a:spcPts val="444"/>
              </a:spcAft>
              <a:buClrTx/>
              <a:buSzTx/>
              <a:buFont typeface="+mj-lt"/>
              <a:buAutoNum type="arabicPeriod"/>
              <a:tabLst/>
              <a:defRPr/>
            </a:pPr>
            <a:r>
              <a:rPr lang="en-US" dirty="0" smtClean="0"/>
              <a:t>Run </a:t>
            </a:r>
            <a:r>
              <a:rPr lang="en-US" b="1" dirty="0" smtClean="0"/>
              <a:t>sudo chef-apply </a:t>
            </a:r>
            <a:r>
              <a:rPr lang="en-US" b="1" dirty="0" err="1" smtClean="0"/>
              <a:t>hello.rb</a:t>
            </a:r>
            <a:endParaRPr lang="en-US" b="1" dirty="0" smtClean="0"/>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1" dirty="0" smtClean="0"/>
              <a:t>sudo chef-apply </a:t>
            </a:r>
            <a:r>
              <a:rPr lang="en-US" sz="1200" b="1" dirty="0" err="1" smtClean="0"/>
              <a:t>hello.rb</a:t>
            </a:r>
            <a:r>
              <a:rPr lang="en-US" sz="1200" dirty="0" smtClean="0"/>
              <a:t> 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Instructor Note: Just ask the students what the result would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Can I delete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    </a:t>
            </a:r>
            <a:r>
              <a:rPr lang="en-US" dirty="0" err="1" smtClean="0"/>
              <a:t>tbd</a:t>
            </a:r>
            <a:r>
              <a:rPr lang="en-US" dirty="0" smtClean="0"/>
              <a:t>: left off 10:27 on video.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pic>
        <p:nvPicPr>
          <p:cNvPr id="9" name="Picture 8"/>
          <p:cNvPicPr>
            <a:picLocks noChangeAspect="1"/>
          </p:cNvPicPr>
          <p:nvPr/>
        </p:nvPicPr>
        <p:blipFill>
          <a:blip r:embed="rId3"/>
          <a:stretch>
            <a:fillRect/>
          </a:stretch>
        </p:blipFill>
        <p:spPr>
          <a:xfrm>
            <a:off x="1121104" y="2335028"/>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2800" dirty="0">
                    <a:solidFill>
                      <a:srgbClr val="000000"/>
                    </a:solidFill>
                  </a:rPr>
                  <a:t>Is package named '</a:t>
                </a:r>
                <a:r>
                  <a:rPr lang="en-US" sz="2800" dirty="0" err="1">
                    <a:solidFill>
                      <a:srgbClr val="000000"/>
                    </a:solidFill>
                  </a:rPr>
                  <a:t>nano</a:t>
                </a:r>
                <a:r>
                  <a:rPr lang="en-US" sz="2800" dirty="0">
                    <a:solidFill>
                      <a:srgbClr val="000000"/>
                    </a:solidFill>
                  </a:rPr>
                  <a:t>'</a:t>
                </a:r>
                <a:br>
                  <a:rPr lang="en-US" sz="2800" dirty="0">
                    <a:solidFill>
                      <a:srgbClr val="000000"/>
                    </a:solidFill>
                  </a:rPr>
                </a:br>
                <a:r>
                  <a:rPr lang="en-US" sz="2800" dirty="0">
                    <a:solidFill>
                      <a:srgbClr val="000000"/>
                    </a:solidFill>
                  </a:rPr>
                  <a:t>installed?</a:t>
                </a:r>
              </a:p>
              <a:p>
                <a:pPr algn="ctr" defTabSz="1218768"/>
                <a:r>
                  <a:rPr lang="en-US" sz="2800"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smtClean="0"/>
              <a:t>Vim   or vi</a:t>
            </a: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a:bodyPr>
          <a:lstStyle/>
          <a:p>
            <a:r>
              <a:rPr lang="en-US" dirty="0" smtClean="0"/>
              <a:t>GE: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13844</TotalTime>
  <Words>4592</Words>
  <Application>Microsoft Office PowerPoint</Application>
  <PresentationFormat>Custom</PresentationFormat>
  <Paragraphs>650</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GE: The file Resource</vt:lpstr>
      <vt:lpstr>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lpstr>TBD – delete this slide? Resources</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1713</cp:revision>
  <cp:lastPrinted>2015-02-07T23:49:10Z</cp:lastPrinted>
  <dcterms:created xsi:type="dcterms:W3CDTF">2012-09-13T17:36:07Z</dcterms:created>
  <dcterms:modified xsi:type="dcterms:W3CDTF">2015-09-14T22:45:17Z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